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36" r:id="rId2"/>
  </p:sldIdLst>
  <p:sldSz cx="9144000" cy="6858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691" autoAdjust="0"/>
    <p:restoredTop sz="99467" autoAdjust="0"/>
  </p:normalViewPr>
  <p:slideViewPr>
    <p:cSldViewPr>
      <p:cViewPr varScale="1">
        <p:scale>
          <a:sx n="54" d="100"/>
          <a:sy n="54" d="100"/>
        </p:scale>
        <p:origin x="-840" y="-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C481A595-A0BA-48F9-A76E-6458E1900A5A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39800" y="750888"/>
            <a:ext cx="5008563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759643"/>
            <a:ext cx="5510530" cy="4509135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6"/>
            <a:ext cx="2984871" cy="501015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2DA3986C-4B12-45EF-BFF5-623502EF0D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63816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94216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17781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54869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6573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93351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9638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96490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16724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44772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10400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20823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BEAE82-BE53-4EEB-B8E1-39B153D56A06}" type="datetimeFigureOut">
              <a:rPr lang="ru-RU" smtClean="0"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29B389E-350D-4BBC-93E4-425B10365BC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385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5038" y="-243408"/>
            <a:ext cx="9036496" cy="1470025"/>
          </a:xfrm>
        </p:spPr>
        <p:txBody>
          <a:bodyPr>
            <a:normAutofit/>
          </a:bodyPr>
          <a:lstStyle/>
          <a:p>
            <a:r>
              <a:rPr lang="ru-RU" sz="4000" dirty="0" smtClean="0"/>
              <a:t>ЮИД  «Внимание! Весенние каникулы!»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2498" y="927344"/>
            <a:ext cx="4464496" cy="2880320"/>
          </a:xfrm>
        </p:spPr>
        <p:txBody>
          <a:bodyPr>
            <a:normAutofit fontScale="47500" lnSpcReduction="20000"/>
          </a:bodyPr>
          <a:lstStyle/>
          <a:p>
            <a:r>
              <a:rPr lang="ru-RU" dirty="0"/>
              <a:t>ЮИД-овцы Бугульминской кадетской школы поддержали акцию ГИБДД </a:t>
            </a:r>
            <a:r>
              <a:rPr lang="ru-RU" dirty="0" smtClean="0"/>
              <a:t>«Весенние </a:t>
            </a:r>
            <a:r>
              <a:rPr lang="ru-RU" dirty="0"/>
              <a:t>каникулы</a:t>
            </a:r>
            <a:r>
              <a:rPr lang="ru-RU" dirty="0" smtClean="0"/>
              <a:t>!».  Вместе с педагогом-организатором ребята повторили правила поведения на дороге и провели викторину между командами «Велосипедисты» и «Скейтбордисты». </a:t>
            </a:r>
            <a:r>
              <a:rPr lang="ru-RU" dirty="0"/>
              <a:t>П</a:t>
            </a:r>
            <a:r>
              <a:rPr lang="ru-RU" dirty="0" smtClean="0"/>
              <a:t>редставив команду, кадеты рассказали о правилах  для велосипедистов и скейтбордистов;  в викторине, где не только отвечали на вопросы, но и собирали пазлы с  дорожными знаками,  рисовали автомобиль,  показали отличные знания, художественный талант и умение работать в команде. Все  ребята получили «сладкие призы». По окончании, каждый получил от «Кадетского самоуправления» памятку «Внимание! Весенние каникулы!»</a:t>
            </a:r>
            <a:endParaRPr lang="ru-RU" dirty="0"/>
          </a:p>
        </p:txBody>
      </p:sp>
      <p:pic>
        <p:nvPicPr>
          <p:cNvPr id="1027" name="Picture 3" descr="D:\Desktop\юид весенние каникулы\IMG_7578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77" t="12300" r="12459" b="11577"/>
          <a:stretch/>
        </p:blipFill>
        <p:spPr bwMode="auto">
          <a:xfrm>
            <a:off x="4984507" y="836712"/>
            <a:ext cx="3995226" cy="281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esktop\юид весенние каникулы\IMG_758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461" r="25791"/>
          <a:stretch/>
        </p:blipFill>
        <p:spPr bwMode="auto">
          <a:xfrm>
            <a:off x="107504" y="3866276"/>
            <a:ext cx="2175772" cy="280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esktop\юид весенние каникулы\IMG_7596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54" r="36308"/>
          <a:stretch/>
        </p:blipFill>
        <p:spPr bwMode="auto">
          <a:xfrm>
            <a:off x="2455901" y="3866276"/>
            <a:ext cx="2251093" cy="2803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Desktop\юид весенние каникулы\IMG_7599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769" t="17981" r="12000" b="14865"/>
          <a:stretch/>
        </p:blipFill>
        <p:spPr bwMode="auto">
          <a:xfrm>
            <a:off x="4951201" y="4052207"/>
            <a:ext cx="4047144" cy="2617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54742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997</TotalTime>
  <Words>108</Words>
  <Application>Microsoft Office PowerPoint</Application>
  <PresentationFormat>Экран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ЮИД  «Внимание! Весенние каникулы!»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Лагерь станицы Шермиции</dc:title>
  <dc:creator>USER</dc:creator>
  <cp:lastModifiedBy>Вера</cp:lastModifiedBy>
  <cp:revision>123</cp:revision>
  <cp:lastPrinted>2017-03-02T07:44:42Z</cp:lastPrinted>
  <dcterms:created xsi:type="dcterms:W3CDTF">2016-08-15T06:42:49Z</dcterms:created>
  <dcterms:modified xsi:type="dcterms:W3CDTF">2017-03-18T05:39:11Z</dcterms:modified>
</cp:coreProperties>
</file>